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4" r:id="rId8"/>
    <p:sldId id="267" r:id="rId9"/>
    <p:sldId id="268" r:id="rId10"/>
    <p:sldId id="269" r:id="rId11"/>
    <p:sldId id="263" r:id="rId12"/>
  </p:sldIdLst>
  <p:sldSz cx="9144000" cy="6858000" type="screen4x3"/>
  <p:notesSz cx="6858000" cy="9144000"/>
  <p:defaultTextStyle>
    <a:defPPr>
      <a:defRPr lang="es-CL"/>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L"/>
          </a:p>
        </p:txBody>
      </p:sp>
      <p:sp>
        <p:nvSpPr>
          <p:cNvPr id="4" name="3 Marcador de fecha"/>
          <p:cNvSpPr>
            <a:spLocks noGrp="1"/>
          </p:cNvSpPr>
          <p:nvPr>
            <p:ph type="dt" sz="half" idx="10"/>
          </p:nvPr>
        </p:nvSpPr>
        <p:spPr/>
        <p:txBody>
          <a:bodyPr/>
          <a:lstStyle>
            <a:lvl1pPr>
              <a:defRPr/>
            </a:lvl1pPr>
          </a:lstStyle>
          <a:p>
            <a:pPr>
              <a:defRPr/>
            </a:pPr>
            <a:fld id="{1DB85CB6-29F3-4E42-B1C0-97F102C961CF}" type="datetimeFigureOut">
              <a:rPr lang="es-CL"/>
              <a:pPr>
                <a:defRPr/>
              </a:pPr>
              <a:t>06-03-2019</a:t>
            </a:fld>
            <a:endParaRPr lang="es-CL"/>
          </a:p>
        </p:txBody>
      </p:sp>
      <p:sp>
        <p:nvSpPr>
          <p:cNvPr id="5" name="4 Marcador de pie de página"/>
          <p:cNvSpPr>
            <a:spLocks noGrp="1"/>
          </p:cNvSpPr>
          <p:nvPr>
            <p:ph type="ftr" sz="quarter" idx="11"/>
          </p:nvPr>
        </p:nvSpPr>
        <p:spPr/>
        <p:txBody>
          <a:bodyPr/>
          <a:lstStyle>
            <a:lvl1pPr>
              <a:defRPr/>
            </a:lvl1pPr>
          </a:lstStyle>
          <a:p>
            <a:pPr>
              <a:defRPr/>
            </a:pPr>
            <a:endParaRPr lang="es-CL"/>
          </a:p>
        </p:txBody>
      </p:sp>
      <p:sp>
        <p:nvSpPr>
          <p:cNvPr id="6" name="5 Marcador de número de diapositiva"/>
          <p:cNvSpPr>
            <a:spLocks noGrp="1"/>
          </p:cNvSpPr>
          <p:nvPr>
            <p:ph type="sldNum" sz="quarter" idx="12"/>
          </p:nvPr>
        </p:nvSpPr>
        <p:spPr/>
        <p:txBody>
          <a:bodyPr/>
          <a:lstStyle>
            <a:lvl1pPr>
              <a:defRPr/>
            </a:lvl1pPr>
          </a:lstStyle>
          <a:p>
            <a:pPr>
              <a:defRPr/>
            </a:pPr>
            <a:fld id="{45E05D75-1B17-4BFC-B80D-4355B06692CD}" type="slidenum">
              <a:rPr lang="es-CL"/>
              <a:pPr>
                <a:defRPr/>
              </a:pPr>
              <a:t>‹Nº›</a:t>
            </a:fld>
            <a:endParaRPr lang="es-C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lvl1pPr>
              <a:defRPr/>
            </a:lvl1pPr>
          </a:lstStyle>
          <a:p>
            <a:pPr>
              <a:defRPr/>
            </a:pPr>
            <a:fld id="{5E44457B-37F1-4720-A6E0-5D02A306A6DF}" type="datetimeFigureOut">
              <a:rPr lang="es-CL"/>
              <a:pPr>
                <a:defRPr/>
              </a:pPr>
              <a:t>06-03-2019</a:t>
            </a:fld>
            <a:endParaRPr lang="es-CL"/>
          </a:p>
        </p:txBody>
      </p:sp>
      <p:sp>
        <p:nvSpPr>
          <p:cNvPr id="5" name="4 Marcador de pie de página"/>
          <p:cNvSpPr>
            <a:spLocks noGrp="1"/>
          </p:cNvSpPr>
          <p:nvPr>
            <p:ph type="ftr" sz="quarter" idx="11"/>
          </p:nvPr>
        </p:nvSpPr>
        <p:spPr/>
        <p:txBody>
          <a:bodyPr/>
          <a:lstStyle>
            <a:lvl1pPr>
              <a:defRPr/>
            </a:lvl1pPr>
          </a:lstStyle>
          <a:p>
            <a:pPr>
              <a:defRPr/>
            </a:pPr>
            <a:endParaRPr lang="es-CL"/>
          </a:p>
        </p:txBody>
      </p:sp>
      <p:sp>
        <p:nvSpPr>
          <p:cNvPr id="6" name="5 Marcador de número de diapositiva"/>
          <p:cNvSpPr>
            <a:spLocks noGrp="1"/>
          </p:cNvSpPr>
          <p:nvPr>
            <p:ph type="sldNum" sz="quarter" idx="12"/>
          </p:nvPr>
        </p:nvSpPr>
        <p:spPr/>
        <p:txBody>
          <a:bodyPr/>
          <a:lstStyle>
            <a:lvl1pPr>
              <a:defRPr/>
            </a:lvl1pPr>
          </a:lstStyle>
          <a:p>
            <a:pPr>
              <a:defRPr/>
            </a:pPr>
            <a:fld id="{09A97C4D-0684-468B-9F95-B52D9DF087B5}" type="slidenum">
              <a:rPr lang="es-CL"/>
              <a:pPr>
                <a:defRPr/>
              </a:pPr>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lvl1pPr>
              <a:defRPr/>
            </a:lvl1pPr>
          </a:lstStyle>
          <a:p>
            <a:pPr>
              <a:defRPr/>
            </a:pPr>
            <a:fld id="{560B142C-6DB1-416B-BF87-FBD98E3DC57A}" type="datetimeFigureOut">
              <a:rPr lang="es-CL"/>
              <a:pPr>
                <a:defRPr/>
              </a:pPr>
              <a:t>06-03-2019</a:t>
            </a:fld>
            <a:endParaRPr lang="es-CL"/>
          </a:p>
        </p:txBody>
      </p:sp>
      <p:sp>
        <p:nvSpPr>
          <p:cNvPr id="5" name="4 Marcador de pie de página"/>
          <p:cNvSpPr>
            <a:spLocks noGrp="1"/>
          </p:cNvSpPr>
          <p:nvPr>
            <p:ph type="ftr" sz="quarter" idx="11"/>
          </p:nvPr>
        </p:nvSpPr>
        <p:spPr/>
        <p:txBody>
          <a:bodyPr/>
          <a:lstStyle>
            <a:lvl1pPr>
              <a:defRPr/>
            </a:lvl1pPr>
          </a:lstStyle>
          <a:p>
            <a:pPr>
              <a:defRPr/>
            </a:pPr>
            <a:endParaRPr lang="es-CL"/>
          </a:p>
        </p:txBody>
      </p:sp>
      <p:sp>
        <p:nvSpPr>
          <p:cNvPr id="6" name="5 Marcador de número de diapositiva"/>
          <p:cNvSpPr>
            <a:spLocks noGrp="1"/>
          </p:cNvSpPr>
          <p:nvPr>
            <p:ph type="sldNum" sz="quarter" idx="12"/>
          </p:nvPr>
        </p:nvSpPr>
        <p:spPr/>
        <p:txBody>
          <a:bodyPr/>
          <a:lstStyle>
            <a:lvl1pPr>
              <a:defRPr/>
            </a:lvl1pPr>
          </a:lstStyle>
          <a:p>
            <a:pPr>
              <a:defRPr/>
            </a:pPr>
            <a:fld id="{A26ADD34-DCB0-4018-A9C6-DCDCCDC83028}" type="slidenum">
              <a:rPr lang="es-CL"/>
              <a:pPr>
                <a:defRPr/>
              </a:pPr>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lvl1pPr>
              <a:defRPr/>
            </a:lvl1pPr>
          </a:lstStyle>
          <a:p>
            <a:pPr>
              <a:defRPr/>
            </a:pPr>
            <a:fld id="{51242C39-4389-4938-8EF0-7B1CAB990084}" type="datetimeFigureOut">
              <a:rPr lang="es-CL"/>
              <a:pPr>
                <a:defRPr/>
              </a:pPr>
              <a:t>06-03-2019</a:t>
            </a:fld>
            <a:endParaRPr lang="es-CL"/>
          </a:p>
        </p:txBody>
      </p:sp>
      <p:sp>
        <p:nvSpPr>
          <p:cNvPr id="5" name="4 Marcador de pie de página"/>
          <p:cNvSpPr>
            <a:spLocks noGrp="1"/>
          </p:cNvSpPr>
          <p:nvPr>
            <p:ph type="ftr" sz="quarter" idx="11"/>
          </p:nvPr>
        </p:nvSpPr>
        <p:spPr/>
        <p:txBody>
          <a:bodyPr/>
          <a:lstStyle>
            <a:lvl1pPr>
              <a:defRPr/>
            </a:lvl1pPr>
          </a:lstStyle>
          <a:p>
            <a:pPr>
              <a:defRPr/>
            </a:pPr>
            <a:endParaRPr lang="es-CL"/>
          </a:p>
        </p:txBody>
      </p:sp>
      <p:sp>
        <p:nvSpPr>
          <p:cNvPr id="6" name="5 Marcador de número de diapositiva"/>
          <p:cNvSpPr>
            <a:spLocks noGrp="1"/>
          </p:cNvSpPr>
          <p:nvPr>
            <p:ph type="sldNum" sz="quarter" idx="12"/>
          </p:nvPr>
        </p:nvSpPr>
        <p:spPr/>
        <p:txBody>
          <a:bodyPr/>
          <a:lstStyle>
            <a:lvl1pPr>
              <a:defRPr/>
            </a:lvl1pPr>
          </a:lstStyle>
          <a:p>
            <a:pPr>
              <a:defRPr/>
            </a:pPr>
            <a:fld id="{E77463A1-9658-45D4-9D76-21DF928ACFF3}" type="slidenum">
              <a:rPr lang="es-CL"/>
              <a:pPr>
                <a:defRPr/>
              </a:pPr>
              <a:t>‹Nº›</a:t>
            </a:fld>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08FB9557-5FCD-4D14-8178-102BB7965331}" type="datetimeFigureOut">
              <a:rPr lang="es-CL"/>
              <a:pPr>
                <a:defRPr/>
              </a:pPr>
              <a:t>06-03-2019</a:t>
            </a:fld>
            <a:endParaRPr lang="es-CL"/>
          </a:p>
        </p:txBody>
      </p:sp>
      <p:sp>
        <p:nvSpPr>
          <p:cNvPr id="5" name="4 Marcador de pie de página"/>
          <p:cNvSpPr>
            <a:spLocks noGrp="1"/>
          </p:cNvSpPr>
          <p:nvPr>
            <p:ph type="ftr" sz="quarter" idx="11"/>
          </p:nvPr>
        </p:nvSpPr>
        <p:spPr/>
        <p:txBody>
          <a:bodyPr/>
          <a:lstStyle>
            <a:lvl1pPr>
              <a:defRPr/>
            </a:lvl1pPr>
          </a:lstStyle>
          <a:p>
            <a:pPr>
              <a:defRPr/>
            </a:pPr>
            <a:endParaRPr lang="es-CL"/>
          </a:p>
        </p:txBody>
      </p:sp>
      <p:sp>
        <p:nvSpPr>
          <p:cNvPr id="6" name="5 Marcador de número de diapositiva"/>
          <p:cNvSpPr>
            <a:spLocks noGrp="1"/>
          </p:cNvSpPr>
          <p:nvPr>
            <p:ph type="sldNum" sz="quarter" idx="12"/>
          </p:nvPr>
        </p:nvSpPr>
        <p:spPr/>
        <p:txBody>
          <a:bodyPr/>
          <a:lstStyle>
            <a:lvl1pPr>
              <a:defRPr/>
            </a:lvl1pPr>
          </a:lstStyle>
          <a:p>
            <a:pPr>
              <a:defRPr/>
            </a:pPr>
            <a:fld id="{55AC4071-949B-42EB-93A1-A9F4CE918F5A}" type="slidenum">
              <a:rPr lang="es-CL"/>
              <a:pPr>
                <a:defRPr/>
              </a:pPr>
              <a:t>‹Nº›</a:t>
            </a:fld>
            <a:endParaRPr lang="es-C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3 Marcador de fecha"/>
          <p:cNvSpPr>
            <a:spLocks noGrp="1"/>
          </p:cNvSpPr>
          <p:nvPr>
            <p:ph type="dt" sz="half" idx="10"/>
          </p:nvPr>
        </p:nvSpPr>
        <p:spPr/>
        <p:txBody>
          <a:bodyPr/>
          <a:lstStyle>
            <a:lvl1pPr>
              <a:defRPr/>
            </a:lvl1pPr>
          </a:lstStyle>
          <a:p>
            <a:pPr>
              <a:defRPr/>
            </a:pPr>
            <a:fld id="{765F853C-3B83-47CA-8320-1CFB714E1A40}" type="datetimeFigureOut">
              <a:rPr lang="es-CL"/>
              <a:pPr>
                <a:defRPr/>
              </a:pPr>
              <a:t>06-03-2019</a:t>
            </a:fld>
            <a:endParaRPr lang="es-CL"/>
          </a:p>
        </p:txBody>
      </p:sp>
      <p:sp>
        <p:nvSpPr>
          <p:cNvPr id="6" name="4 Marcador de pie de página"/>
          <p:cNvSpPr>
            <a:spLocks noGrp="1"/>
          </p:cNvSpPr>
          <p:nvPr>
            <p:ph type="ftr" sz="quarter" idx="11"/>
          </p:nvPr>
        </p:nvSpPr>
        <p:spPr/>
        <p:txBody>
          <a:bodyPr/>
          <a:lstStyle>
            <a:lvl1pPr>
              <a:defRPr/>
            </a:lvl1pPr>
          </a:lstStyle>
          <a:p>
            <a:pPr>
              <a:defRPr/>
            </a:pPr>
            <a:endParaRPr lang="es-CL"/>
          </a:p>
        </p:txBody>
      </p:sp>
      <p:sp>
        <p:nvSpPr>
          <p:cNvPr id="7" name="5 Marcador de número de diapositiva"/>
          <p:cNvSpPr>
            <a:spLocks noGrp="1"/>
          </p:cNvSpPr>
          <p:nvPr>
            <p:ph type="sldNum" sz="quarter" idx="12"/>
          </p:nvPr>
        </p:nvSpPr>
        <p:spPr/>
        <p:txBody>
          <a:bodyPr/>
          <a:lstStyle>
            <a:lvl1pPr>
              <a:defRPr/>
            </a:lvl1pPr>
          </a:lstStyle>
          <a:p>
            <a:pPr>
              <a:defRPr/>
            </a:pPr>
            <a:fld id="{25121BEF-65A5-4E7D-847F-B93FC2C4992B}" type="slidenum">
              <a:rPr lang="es-CL"/>
              <a:pPr>
                <a:defRPr/>
              </a:pPr>
              <a:t>‹Nº›</a:t>
            </a:fld>
            <a:endParaRPr lang="es-C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7" name="3 Marcador de fecha"/>
          <p:cNvSpPr>
            <a:spLocks noGrp="1"/>
          </p:cNvSpPr>
          <p:nvPr>
            <p:ph type="dt" sz="half" idx="10"/>
          </p:nvPr>
        </p:nvSpPr>
        <p:spPr/>
        <p:txBody>
          <a:bodyPr/>
          <a:lstStyle>
            <a:lvl1pPr>
              <a:defRPr/>
            </a:lvl1pPr>
          </a:lstStyle>
          <a:p>
            <a:pPr>
              <a:defRPr/>
            </a:pPr>
            <a:fld id="{8724E8E1-A93B-4DD0-8BEE-F5639FEDC848}" type="datetimeFigureOut">
              <a:rPr lang="es-CL"/>
              <a:pPr>
                <a:defRPr/>
              </a:pPr>
              <a:t>06-03-2019</a:t>
            </a:fld>
            <a:endParaRPr lang="es-CL"/>
          </a:p>
        </p:txBody>
      </p:sp>
      <p:sp>
        <p:nvSpPr>
          <p:cNvPr id="8" name="4 Marcador de pie de página"/>
          <p:cNvSpPr>
            <a:spLocks noGrp="1"/>
          </p:cNvSpPr>
          <p:nvPr>
            <p:ph type="ftr" sz="quarter" idx="11"/>
          </p:nvPr>
        </p:nvSpPr>
        <p:spPr/>
        <p:txBody>
          <a:bodyPr/>
          <a:lstStyle>
            <a:lvl1pPr>
              <a:defRPr/>
            </a:lvl1pPr>
          </a:lstStyle>
          <a:p>
            <a:pPr>
              <a:defRPr/>
            </a:pPr>
            <a:endParaRPr lang="es-CL"/>
          </a:p>
        </p:txBody>
      </p:sp>
      <p:sp>
        <p:nvSpPr>
          <p:cNvPr id="9" name="5 Marcador de número de diapositiva"/>
          <p:cNvSpPr>
            <a:spLocks noGrp="1"/>
          </p:cNvSpPr>
          <p:nvPr>
            <p:ph type="sldNum" sz="quarter" idx="12"/>
          </p:nvPr>
        </p:nvSpPr>
        <p:spPr/>
        <p:txBody>
          <a:bodyPr/>
          <a:lstStyle>
            <a:lvl1pPr>
              <a:defRPr/>
            </a:lvl1pPr>
          </a:lstStyle>
          <a:p>
            <a:pPr>
              <a:defRPr/>
            </a:pPr>
            <a:fld id="{53FDF32F-6B96-4475-9496-A702511D892F}" type="slidenum">
              <a:rPr lang="es-CL"/>
              <a:pPr>
                <a:defRPr/>
              </a:pPr>
              <a:t>‹Nº›</a:t>
            </a:fld>
            <a:endParaRPr lang="es-C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3 Marcador de fecha"/>
          <p:cNvSpPr>
            <a:spLocks noGrp="1"/>
          </p:cNvSpPr>
          <p:nvPr>
            <p:ph type="dt" sz="half" idx="10"/>
          </p:nvPr>
        </p:nvSpPr>
        <p:spPr/>
        <p:txBody>
          <a:bodyPr/>
          <a:lstStyle>
            <a:lvl1pPr>
              <a:defRPr/>
            </a:lvl1pPr>
          </a:lstStyle>
          <a:p>
            <a:pPr>
              <a:defRPr/>
            </a:pPr>
            <a:fld id="{1ED659DD-F975-41B0-8601-B6A0A500FB65}" type="datetimeFigureOut">
              <a:rPr lang="es-CL"/>
              <a:pPr>
                <a:defRPr/>
              </a:pPr>
              <a:t>06-03-2019</a:t>
            </a:fld>
            <a:endParaRPr lang="es-CL"/>
          </a:p>
        </p:txBody>
      </p:sp>
      <p:sp>
        <p:nvSpPr>
          <p:cNvPr id="4" name="4 Marcador de pie de página"/>
          <p:cNvSpPr>
            <a:spLocks noGrp="1"/>
          </p:cNvSpPr>
          <p:nvPr>
            <p:ph type="ftr" sz="quarter" idx="11"/>
          </p:nvPr>
        </p:nvSpPr>
        <p:spPr/>
        <p:txBody>
          <a:bodyPr/>
          <a:lstStyle>
            <a:lvl1pPr>
              <a:defRPr/>
            </a:lvl1pPr>
          </a:lstStyle>
          <a:p>
            <a:pPr>
              <a:defRPr/>
            </a:pPr>
            <a:endParaRPr lang="es-CL"/>
          </a:p>
        </p:txBody>
      </p:sp>
      <p:sp>
        <p:nvSpPr>
          <p:cNvPr id="5" name="5 Marcador de número de diapositiva"/>
          <p:cNvSpPr>
            <a:spLocks noGrp="1"/>
          </p:cNvSpPr>
          <p:nvPr>
            <p:ph type="sldNum" sz="quarter" idx="12"/>
          </p:nvPr>
        </p:nvSpPr>
        <p:spPr/>
        <p:txBody>
          <a:bodyPr/>
          <a:lstStyle>
            <a:lvl1pPr>
              <a:defRPr/>
            </a:lvl1pPr>
          </a:lstStyle>
          <a:p>
            <a:pPr>
              <a:defRPr/>
            </a:pPr>
            <a:fld id="{6C89F99C-B2C8-4419-9B59-F99E0CA70D38}" type="slidenum">
              <a:rPr lang="es-CL"/>
              <a:pPr>
                <a:defRPr/>
              </a:pPr>
              <a:t>‹Nº›</a:t>
            </a:fld>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221B180E-83B6-451A-BDC2-B2EFC05D264F}" type="datetimeFigureOut">
              <a:rPr lang="es-CL"/>
              <a:pPr>
                <a:defRPr/>
              </a:pPr>
              <a:t>06-03-2019</a:t>
            </a:fld>
            <a:endParaRPr lang="es-CL"/>
          </a:p>
        </p:txBody>
      </p:sp>
      <p:sp>
        <p:nvSpPr>
          <p:cNvPr id="3" name="4 Marcador de pie de página"/>
          <p:cNvSpPr>
            <a:spLocks noGrp="1"/>
          </p:cNvSpPr>
          <p:nvPr>
            <p:ph type="ftr" sz="quarter" idx="11"/>
          </p:nvPr>
        </p:nvSpPr>
        <p:spPr/>
        <p:txBody>
          <a:bodyPr/>
          <a:lstStyle>
            <a:lvl1pPr>
              <a:defRPr/>
            </a:lvl1pPr>
          </a:lstStyle>
          <a:p>
            <a:pPr>
              <a:defRPr/>
            </a:pPr>
            <a:endParaRPr lang="es-CL"/>
          </a:p>
        </p:txBody>
      </p:sp>
      <p:sp>
        <p:nvSpPr>
          <p:cNvPr id="4" name="5 Marcador de número de diapositiva"/>
          <p:cNvSpPr>
            <a:spLocks noGrp="1"/>
          </p:cNvSpPr>
          <p:nvPr>
            <p:ph type="sldNum" sz="quarter" idx="12"/>
          </p:nvPr>
        </p:nvSpPr>
        <p:spPr/>
        <p:txBody>
          <a:bodyPr/>
          <a:lstStyle>
            <a:lvl1pPr>
              <a:defRPr/>
            </a:lvl1pPr>
          </a:lstStyle>
          <a:p>
            <a:pPr>
              <a:defRPr/>
            </a:pPr>
            <a:fld id="{F7D72697-A878-4B5F-AC58-FF1D213A013B}" type="slidenum">
              <a:rPr lang="es-CL"/>
              <a:pPr>
                <a:defRPr/>
              </a:pPr>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1E359DE9-FA35-4DA5-9658-2ADCA1F7D309}" type="datetimeFigureOut">
              <a:rPr lang="es-CL"/>
              <a:pPr>
                <a:defRPr/>
              </a:pPr>
              <a:t>06-03-2019</a:t>
            </a:fld>
            <a:endParaRPr lang="es-CL"/>
          </a:p>
        </p:txBody>
      </p:sp>
      <p:sp>
        <p:nvSpPr>
          <p:cNvPr id="6" name="4 Marcador de pie de página"/>
          <p:cNvSpPr>
            <a:spLocks noGrp="1"/>
          </p:cNvSpPr>
          <p:nvPr>
            <p:ph type="ftr" sz="quarter" idx="11"/>
          </p:nvPr>
        </p:nvSpPr>
        <p:spPr/>
        <p:txBody>
          <a:bodyPr/>
          <a:lstStyle>
            <a:lvl1pPr>
              <a:defRPr/>
            </a:lvl1pPr>
          </a:lstStyle>
          <a:p>
            <a:pPr>
              <a:defRPr/>
            </a:pPr>
            <a:endParaRPr lang="es-CL"/>
          </a:p>
        </p:txBody>
      </p:sp>
      <p:sp>
        <p:nvSpPr>
          <p:cNvPr id="7" name="5 Marcador de número de diapositiva"/>
          <p:cNvSpPr>
            <a:spLocks noGrp="1"/>
          </p:cNvSpPr>
          <p:nvPr>
            <p:ph type="sldNum" sz="quarter" idx="12"/>
          </p:nvPr>
        </p:nvSpPr>
        <p:spPr/>
        <p:txBody>
          <a:bodyPr/>
          <a:lstStyle>
            <a:lvl1pPr>
              <a:defRPr/>
            </a:lvl1pPr>
          </a:lstStyle>
          <a:p>
            <a:pPr>
              <a:defRPr/>
            </a:pPr>
            <a:fld id="{28F23FF8-A9B2-4EC9-BB62-FD2AABA982E6}" type="slidenum">
              <a:rPr lang="es-CL"/>
              <a:pPr>
                <a:defRPr/>
              </a:pPr>
              <a:t>‹Nº›</a:t>
            </a:fld>
            <a:endParaRPr lang="es-C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A40A1ABC-94A9-4963-9C3D-CD526704B588}" type="datetimeFigureOut">
              <a:rPr lang="es-CL"/>
              <a:pPr>
                <a:defRPr/>
              </a:pPr>
              <a:t>06-03-2019</a:t>
            </a:fld>
            <a:endParaRPr lang="es-CL"/>
          </a:p>
        </p:txBody>
      </p:sp>
      <p:sp>
        <p:nvSpPr>
          <p:cNvPr id="6" name="4 Marcador de pie de página"/>
          <p:cNvSpPr>
            <a:spLocks noGrp="1"/>
          </p:cNvSpPr>
          <p:nvPr>
            <p:ph type="ftr" sz="quarter" idx="11"/>
          </p:nvPr>
        </p:nvSpPr>
        <p:spPr/>
        <p:txBody>
          <a:bodyPr/>
          <a:lstStyle>
            <a:lvl1pPr>
              <a:defRPr/>
            </a:lvl1pPr>
          </a:lstStyle>
          <a:p>
            <a:pPr>
              <a:defRPr/>
            </a:pPr>
            <a:endParaRPr lang="es-CL"/>
          </a:p>
        </p:txBody>
      </p:sp>
      <p:sp>
        <p:nvSpPr>
          <p:cNvPr id="7" name="5 Marcador de número de diapositiva"/>
          <p:cNvSpPr>
            <a:spLocks noGrp="1"/>
          </p:cNvSpPr>
          <p:nvPr>
            <p:ph type="sldNum" sz="quarter" idx="12"/>
          </p:nvPr>
        </p:nvSpPr>
        <p:spPr/>
        <p:txBody>
          <a:bodyPr/>
          <a:lstStyle>
            <a:lvl1pPr>
              <a:defRPr/>
            </a:lvl1pPr>
          </a:lstStyle>
          <a:p>
            <a:pPr>
              <a:defRPr/>
            </a:pPr>
            <a:fld id="{F1DC0B38-07CF-4E92-9A15-B2DC4EA5F73B}" type="slidenum">
              <a:rPr lang="es-CL"/>
              <a:pPr>
                <a:defRPr/>
              </a:pPr>
              <a:t>‹Nº›</a:t>
            </a:fld>
            <a:endParaRPr lang="es-C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endParaRPr lang="es-CL" smtClean="0"/>
          </a:p>
        </p:txBody>
      </p:sp>
      <p:sp>
        <p:nvSpPr>
          <p:cNvPr id="1027"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smtClean="0"/>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05F6E2E2-FA71-48E9-8BD2-971512EC5EBD}" type="datetimeFigureOut">
              <a:rPr lang="es-CL"/>
              <a:pPr>
                <a:defRPr/>
              </a:pPr>
              <a:t>06-03-2019</a:t>
            </a:fld>
            <a:endParaRPr lang="es-CL"/>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s-CL"/>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5CF17F95-DF93-48B5-91D3-7AC3D9BD2F27}" type="slidenum">
              <a:rPr lang="es-CL"/>
              <a:pPr>
                <a:defRPr/>
              </a:pPr>
              <a:t>‹Nº›</a:t>
            </a:fld>
            <a:endParaRPr lang="es-C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es.wikipedia.org/wiki/Pl%C3%B3ter"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es.wikipedia.org/wiki/P%C3%ADxel" TargetMode="External"/><Relationship Id="rId2" Type="http://schemas.openxmlformats.org/officeDocument/2006/relationships/hyperlink" Target="http://es.wikipedia.org/wiki/Ledes" TargetMode="Externa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hyperlink" Target="http://es.wikipedia.org/wiki/V%C3%ADdeo"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es.wikipedia.org/wiki/BluRay"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3" name="2 Marcador de contenido"/>
          <p:cNvSpPr>
            <a:spLocks noGrp="1"/>
          </p:cNvSpPr>
          <p:nvPr>
            <p:ph idx="1"/>
          </p:nvPr>
        </p:nvSpPr>
        <p:spPr/>
        <p:txBody>
          <a:bodyPr>
            <a:normAutofit/>
          </a:bodyPr>
          <a:lstStyle/>
          <a:p>
            <a:pPr eaLnBrk="1" hangingPunct="1">
              <a:lnSpc>
                <a:spcPct val="80000"/>
              </a:lnSpc>
            </a:pPr>
            <a:r>
              <a:rPr lang="es-CL" sz="2500" b="1" smtClean="0"/>
              <a:t>Periféricos</a:t>
            </a:r>
          </a:p>
          <a:p>
            <a:pPr lvl="1" algn="just" eaLnBrk="1" hangingPunct="1">
              <a:lnSpc>
                <a:spcPct val="80000"/>
              </a:lnSpc>
            </a:pPr>
            <a:r>
              <a:rPr lang="es-CL" sz="2200" smtClean="0"/>
              <a:t>Son  las unidades o dispositivos que permiten a la computadora comunicarse con el exterior, para tanto ingresar como exteriorizar información (datos) mediante operaciones ede transporte o transferencia, conocidas como de entrada/salida (E/S) de datos.</a:t>
            </a:r>
          </a:p>
          <a:p>
            <a:pPr lvl="1" algn="just" eaLnBrk="1" hangingPunct="1">
              <a:lnSpc>
                <a:spcPct val="80000"/>
              </a:lnSpc>
            </a:pPr>
            <a:r>
              <a:rPr lang="es-CL" sz="2200" smtClean="0"/>
              <a:t>Aunque a veces son considerados “accesorios” o no esenciales, muchos de ellos son fundamentales para el funcionamiento adecuado de la computadora moderna.</a:t>
            </a:r>
          </a:p>
          <a:p>
            <a:pPr lvl="1" algn="just" eaLnBrk="1" hangingPunct="1">
              <a:lnSpc>
                <a:spcPct val="80000"/>
              </a:lnSpc>
            </a:pPr>
            <a:r>
              <a:rPr lang="es-CL" sz="2200" smtClean="0"/>
              <a:t>Por ejemplo, el teclado, el disco duro y el monitor son elementos actualmente imprescindibles; pero no lo son un escáner o un </a:t>
            </a:r>
            <a:r>
              <a:rPr lang="es-CL" sz="2200" smtClean="0">
                <a:hlinkClick r:id="rId2" tooltip="Plóter"/>
              </a:rPr>
              <a:t>plóter</a:t>
            </a:r>
            <a:r>
              <a:rPr lang="es-CL" sz="2200" smtClean="0"/>
              <a:t>. En los años 80, muchas de las primeras computadoras personales no utilizaban disco duro ni </a:t>
            </a:r>
            <a:r>
              <a:rPr lang="es-CL" sz="2200" i="1" smtClean="0"/>
              <a:t>mouse</a:t>
            </a:r>
            <a:r>
              <a:rPr lang="es-CL" sz="2200" smtClean="0"/>
              <a:t> (o ratón), tenían sólo una o dos disqueteras, el teclado y el monitor como únicos periféricos.</a:t>
            </a:r>
          </a:p>
          <a:p>
            <a:pPr eaLnBrk="1" hangingPunct="1">
              <a:lnSpc>
                <a:spcPct val="80000"/>
              </a:lnSpc>
            </a:pPr>
            <a:endParaRPr lang="es-CL" sz="250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p:cNvSpPr>
          <p:nvPr>
            <p:ph type="title"/>
          </p:nvPr>
        </p:nvSpPr>
        <p:spPr/>
        <p:txBody>
          <a:bodyPr/>
          <a:lstStyle/>
          <a:p>
            <a:pPr eaLnBrk="1" hangingPunct="1"/>
            <a:endParaRPr lang="es-ES" smtClean="0"/>
          </a:p>
        </p:txBody>
      </p:sp>
      <p:sp>
        <p:nvSpPr>
          <p:cNvPr id="23554" name="Rectangle 3"/>
          <p:cNvSpPr>
            <a:spLocks noGrp="1"/>
          </p:cNvSpPr>
          <p:nvPr>
            <p:ph type="body" idx="1"/>
          </p:nvPr>
        </p:nvSpPr>
        <p:spPr>
          <a:xfrm>
            <a:off x="457200" y="1773238"/>
            <a:ext cx="4475163" cy="4352925"/>
          </a:xfrm>
        </p:spPr>
        <p:txBody>
          <a:bodyPr/>
          <a:lstStyle/>
          <a:p>
            <a:pPr algn="just" eaLnBrk="1" hangingPunct="1">
              <a:lnSpc>
                <a:spcPct val="80000"/>
              </a:lnSpc>
            </a:pPr>
            <a:r>
              <a:rPr lang="es-ES" sz="2000" smtClean="0"/>
              <a:t>Pantalla LED (light emitter diode). Paneles o módulos de </a:t>
            </a:r>
            <a:r>
              <a:rPr lang="es-ES" sz="2000" smtClean="0">
                <a:hlinkClick r:id="rId2" tooltip="Ledes"/>
              </a:rPr>
              <a:t>ledes</a:t>
            </a:r>
            <a:r>
              <a:rPr lang="es-ES" sz="2000" smtClean="0"/>
              <a:t> (diodos emisores de luz) monocromáticos (ledes de un solo color) o policromáticos (formados a su vez por ledes RGB (los colores primarios: rojo, verde y azul de las pantallas o proyectores), u otras configuraciones). Dichos módulos, en conjunto, forman </a:t>
            </a:r>
            <a:r>
              <a:rPr lang="es-ES" sz="2000" smtClean="0">
                <a:hlinkClick r:id="rId3" tooltip="Píxel"/>
              </a:rPr>
              <a:t>píxeles</a:t>
            </a:r>
            <a:r>
              <a:rPr lang="es-ES" sz="2000" smtClean="0"/>
              <a:t> y de esta manera se pueden mostrar caracteres, textos, imágenes y hasta </a:t>
            </a:r>
            <a:r>
              <a:rPr lang="es-ES" sz="2000" smtClean="0">
                <a:hlinkClick r:id="rId4" tooltip="Vídeo"/>
              </a:rPr>
              <a:t>vídeo</a:t>
            </a:r>
            <a:r>
              <a:rPr lang="es-ES" sz="2000" smtClean="0"/>
              <a:t>, dependiendo de la complejidad de la pantalla y el dispositivo de control. </a:t>
            </a:r>
          </a:p>
        </p:txBody>
      </p:sp>
      <p:pic>
        <p:nvPicPr>
          <p:cNvPr id="23555" name="Picture 5" descr="ANd9GcQZhnERZ7hHFSjz6pEQrp9lcRVquS0BEnyjLtzyoBafQJ_B1kv70w"/>
          <p:cNvPicPr>
            <a:picLocks noChangeAspect="1" noChangeArrowheads="1"/>
          </p:cNvPicPr>
          <p:nvPr/>
        </p:nvPicPr>
        <p:blipFill>
          <a:blip r:embed="rId5"/>
          <a:srcRect/>
          <a:stretch>
            <a:fillRect/>
          </a:stretch>
        </p:blipFill>
        <p:spPr bwMode="auto">
          <a:xfrm>
            <a:off x="4932363" y="2492375"/>
            <a:ext cx="4695825" cy="3419475"/>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24578" name="2 Marcador de contenido"/>
          <p:cNvSpPr>
            <a:spLocks noGrp="1"/>
          </p:cNvSpPr>
          <p:nvPr>
            <p:ph idx="1"/>
          </p:nvPr>
        </p:nvSpPr>
        <p:spPr>
          <a:xfrm>
            <a:off x="468313" y="1628775"/>
            <a:ext cx="8229600" cy="4525963"/>
          </a:xfrm>
        </p:spPr>
        <p:txBody>
          <a:bodyPr/>
          <a:lstStyle/>
          <a:p>
            <a:pPr eaLnBrk="1" hangingPunct="1"/>
            <a:r>
              <a:rPr lang="es-ES" smtClean="0"/>
              <a:t>Dispositivos en entrada y salida conjunta:</a:t>
            </a:r>
          </a:p>
          <a:p>
            <a:pPr lvl="1" eaLnBrk="1" hangingPunct="1"/>
            <a:r>
              <a:rPr lang="es-ES" smtClean="0"/>
              <a:t>Pantallas tactiles (“touchscreen”)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3" name="2 Marcador de contenido"/>
          <p:cNvSpPr>
            <a:spLocks noGrp="1"/>
          </p:cNvSpPr>
          <p:nvPr>
            <p:ph idx="1"/>
          </p:nvPr>
        </p:nvSpPr>
        <p:spPr>
          <a:xfrm>
            <a:off x="457200" y="1600200"/>
            <a:ext cx="8229600" cy="4781550"/>
          </a:xfrm>
        </p:spPr>
        <p:txBody>
          <a:bodyPr>
            <a:normAutofit/>
          </a:bodyPr>
          <a:lstStyle/>
          <a:p>
            <a:pPr eaLnBrk="1" hangingPunct="1">
              <a:lnSpc>
                <a:spcPct val="80000"/>
              </a:lnSpc>
            </a:pPr>
            <a:r>
              <a:rPr lang="es-CL" sz="2000" b="1" smtClean="0"/>
              <a:t>Dispositivos de entrada de información (E):</a:t>
            </a:r>
          </a:p>
          <a:p>
            <a:pPr lvl="1" algn="just" eaLnBrk="1" hangingPunct="1">
              <a:lnSpc>
                <a:spcPct val="80000"/>
              </a:lnSpc>
            </a:pPr>
            <a:r>
              <a:rPr lang="es-CL" sz="1800" smtClean="0"/>
              <a:t>Permiten el </a:t>
            </a:r>
            <a:r>
              <a:rPr lang="es-CL" sz="1800" i="1" smtClean="0"/>
              <a:t>ingreso de información</a:t>
            </a:r>
            <a:r>
              <a:rPr lang="es-CL" sz="1800" smtClean="0"/>
              <a:t>, en general, desde alguna </a:t>
            </a:r>
            <a:r>
              <a:rPr lang="es-CL" sz="1800" i="1" smtClean="0"/>
              <a:t>fuente externa </a:t>
            </a:r>
            <a:r>
              <a:rPr lang="es-CL" sz="1800" smtClean="0"/>
              <a:t>o por parte del usuario. </a:t>
            </a:r>
          </a:p>
          <a:p>
            <a:pPr lvl="1" algn="just" eaLnBrk="1" hangingPunct="1">
              <a:lnSpc>
                <a:spcPct val="80000"/>
              </a:lnSpc>
            </a:pPr>
            <a:r>
              <a:rPr lang="es-CL" sz="1800" smtClean="0"/>
              <a:t>Proveen el medio fundamental para transferir </a:t>
            </a:r>
            <a:r>
              <a:rPr lang="es-CL" sz="1800" b="1" smtClean="0"/>
              <a:t>hacia la computadora </a:t>
            </a:r>
            <a:r>
              <a:rPr lang="es-CL" sz="1800" smtClean="0"/>
              <a:t>(más propiamente al procesador) información desde una fuente, sea local o remota. También leer y cargar, en memoria, el sistema operativo y las aplicaciones o programas informáticos, los que, a su vez, ponen operativa la computadora y hacen posible realizar las más diversas tareas. </a:t>
            </a:r>
          </a:p>
          <a:p>
            <a:pPr lvl="1" algn="just" eaLnBrk="1" hangingPunct="1">
              <a:lnSpc>
                <a:spcPct val="80000"/>
              </a:lnSpc>
            </a:pPr>
            <a:r>
              <a:rPr lang="es-CL" sz="1800" smtClean="0"/>
              <a:t>Periféricos de entrada mas comunes: teclado, </a:t>
            </a:r>
            <a:r>
              <a:rPr lang="es-CL" sz="1800" i="1" smtClean="0"/>
              <a:t>mouse</a:t>
            </a:r>
            <a:r>
              <a:rPr lang="es-CL" sz="1800" smtClean="0"/>
              <a:t> o ratón, escáner, micrófono, cámara web , lectores ópticos de código de barras, Joystick, lectora de CD, DVD o </a:t>
            </a:r>
            <a:r>
              <a:rPr lang="es-CL" sz="1800" smtClean="0">
                <a:hlinkClick r:id="rId2" tooltip="BluRay"/>
              </a:rPr>
              <a:t>BluRay</a:t>
            </a:r>
            <a:r>
              <a:rPr lang="es-CL" sz="1800" smtClean="0"/>
              <a:t> (sólo lectoras), placas de adquisición/conversión de datos, etc. </a:t>
            </a:r>
          </a:p>
          <a:p>
            <a:pPr lvl="1" algn="just" eaLnBrk="1" hangingPunct="1">
              <a:lnSpc>
                <a:spcPct val="80000"/>
              </a:lnSpc>
            </a:pPr>
            <a:r>
              <a:rPr lang="es-CL" sz="1800" smtClean="0"/>
              <a:t>Pueden considerarse como </a:t>
            </a:r>
            <a:r>
              <a:rPr lang="es-CL" sz="1800" i="1" smtClean="0"/>
              <a:t>imprescindibles</a:t>
            </a:r>
            <a:r>
              <a:rPr lang="es-CL" sz="1800" smtClean="0"/>
              <a:t> para el funcionamiento, (de manera como hoy se concibe la informática) al teclado, al </a:t>
            </a:r>
            <a:r>
              <a:rPr lang="es-CL" sz="1800" i="1" smtClean="0"/>
              <a:t>ratón</a:t>
            </a:r>
            <a:r>
              <a:rPr lang="es-CL" sz="1800" smtClean="0"/>
              <a:t> y algún dispositivo lector de discos; ya que, tan sólo con ellos, el </a:t>
            </a:r>
            <a:r>
              <a:rPr lang="es-CL" sz="1800" i="1" smtClean="0"/>
              <a:t>hardware</a:t>
            </a:r>
            <a:r>
              <a:rPr lang="es-CL" sz="1800" smtClean="0"/>
              <a:t> puede ponerse operativo para un usuario. Los otros, son más bien accesorios, aunque en la actualidad pueden resultar de tanta necesidad que son considerados parte esencial de todo el sistema.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16386" name="2 Marcador de contenido"/>
          <p:cNvSpPr>
            <a:spLocks noGrp="1"/>
          </p:cNvSpPr>
          <p:nvPr>
            <p:ph idx="1"/>
          </p:nvPr>
        </p:nvSpPr>
        <p:spPr>
          <a:xfrm>
            <a:off x="457200" y="1600200"/>
            <a:ext cx="7210425" cy="892175"/>
          </a:xfrm>
        </p:spPr>
        <p:txBody>
          <a:bodyPr/>
          <a:lstStyle/>
          <a:p>
            <a:pPr eaLnBrk="1" hangingPunct="1"/>
            <a:r>
              <a:rPr lang="es-CL" smtClean="0"/>
              <a:t>Teclado (inalámbrico)</a:t>
            </a:r>
          </a:p>
        </p:txBody>
      </p:sp>
      <p:pic>
        <p:nvPicPr>
          <p:cNvPr id="16387" name="Picture 2"/>
          <p:cNvPicPr>
            <a:picLocks noChangeAspect="1" noChangeArrowheads="1"/>
          </p:cNvPicPr>
          <p:nvPr/>
        </p:nvPicPr>
        <p:blipFill>
          <a:blip r:embed="rId2"/>
          <a:srcRect/>
          <a:stretch>
            <a:fillRect/>
          </a:stretch>
        </p:blipFill>
        <p:spPr bwMode="auto">
          <a:xfrm>
            <a:off x="3619500" y="2914650"/>
            <a:ext cx="4048125" cy="2185988"/>
          </a:xfrm>
          <a:prstGeom prst="rect">
            <a:avLst/>
          </a:prstGeom>
          <a:noFill/>
          <a:ln w="9525">
            <a:noFill/>
            <a:miter lim="800000"/>
            <a:headEnd/>
            <a:tailEnd/>
          </a:ln>
        </p:spPr>
      </p:pic>
      <p:sp>
        <p:nvSpPr>
          <p:cNvPr id="16388" name="3 CuadroTexto"/>
          <p:cNvSpPr txBox="1">
            <a:spLocks noChangeArrowheads="1"/>
          </p:cNvSpPr>
          <p:nvPr/>
        </p:nvSpPr>
        <p:spPr bwMode="auto">
          <a:xfrm>
            <a:off x="1116013" y="5373688"/>
            <a:ext cx="6769100" cy="830262"/>
          </a:xfrm>
          <a:prstGeom prst="rect">
            <a:avLst/>
          </a:prstGeom>
          <a:noFill/>
          <a:ln w="9525">
            <a:noFill/>
            <a:miter lim="800000"/>
            <a:headEnd/>
            <a:tailEnd/>
          </a:ln>
        </p:spPr>
        <p:txBody>
          <a:bodyPr>
            <a:spAutoFit/>
          </a:bodyPr>
          <a:lstStyle/>
          <a:p>
            <a:r>
              <a:rPr lang="es-CL" sz="2400">
                <a:latin typeface="Calibri" pitchFamily="34" charset="0"/>
              </a:rPr>
              <a:t>Teclados alámbricos , dos tipos de conectores: USB y PS2.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17410" name="2 Marcador de contenido"/>
          <p:cNvSpPr>
            <a:spLocks noGrp="1"/>
          </p:cNvSpPr>
          <p:nvPr>
            <p:ph idx="1"/>
          </p:nvPr>
        </p:nvSpPr>
        <p:spPr>
          <a:xfrm>
            <a:off x="457200" y="1600200"/>
            <a:ext cx="8075613" cy="604838"/>
          </a:xfrm>
        </p:spPr>
        <p:txBody>
          <a:bodyPr/>
          <a:lstStyle/>
          <a:p>
            <a:pPr eaLnBrk="1" hangingPunct="1"/>
            <a:r>
              <a:rPr lang="es-CL" smtClean="0"/>
              <a:t>Mouse o ratón.</a:t>
            </a:r>
          </a:p>
        </p:txBody>
      </p:sp>
      <p:pic>
        <p:nvPicPr>
          <p:cNvPr id="17411" name="Picture 2"/>
          <p:cNvPicPr>
            <a:picLocks noChangeAspect="1" noChangeArrowheads="1"/>
          </p:cNvPicPr>
          <p:nvPr/>
        </p:nvPicPr>
        <p:blipFill>
          <a:blip r:embed="rId2"/>
          <a:srcRect/>
          <a:stretch>
            <a:fillRect/>
          </a:stretch>
        </p:blipFill>
        <p:spPr bwMode="auto">
          <a:xfrm>
            <a:off x="4356100" y="1916113"/>
            <a:ext cx="3024188" cy="3025775"/>
          </a:xfrm>
          <a:prstGeom prst="rect">
            <a:avLst/>
          </a:prstGeom>
          <a:noFill/>
          <a:ln w="9525">
            <a:noFill/>
            <a:miter lim="800000"/>
            <a:headEnd/>
            <a:tailEnd/>
          </a:ln>
        </p:spPr>
      </p:pic>
      <p:sp>
        <p:nvSpPr>
          <p:cNvPr id="17412" name="3 CuadroTexto"/>
          <p:cNvSpPr txBox="1">
            <a:spLocks noChangeArrowheads="1"/>
          </p:cNvSpPr>
          <p:nvPr/>
        </p:nvSpPr>
        <p:spPr bwMode="auto">
          <a:xfrm>
            <a:off x="1020763" y="5373688"/>
            <a:ext cx="7416800" cy="830262"/>
          </a:xfrm>
          <a:prstGeom prst="rect">
            <a:avLst/>
          </a:prstGeom>
          <a:noFill/>
          <a:ln w="9525">
            <a:noFill/>
            <a:miter lim="800000"/>
            <a:headEnd/>
            <a:tailEnd/>
          </a:ln>
        </p:spPr>
        <p:txBody>
          <a:bodyPr>
            <a:spAutoFit/>
          </a:bodyPr>
          <a:lstStyle/>
          <a:p>
            <a:r>
              <a:rPr lang="es-CL" sz="2400">
                <a:latin typeface="Calibri" pitchFamily="34" charset="0"/>
              </a:rPr>
              <a:t>Dos tipos o tecnologías: ópticos y mecánicos (de bolita). Además también pueden ser alámbricos o inalámbricos.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18434" name="2 Marcador de contenido"/>
          <p:cNvSpPr>
            <a:spLocks noGrp="1"/>
          </p:cNvSpPr>
          <p:nvPr>
            <p:ph idx="1"/>
          </p:nvPr>
        </p:nvSpPr>
        <p:spPr/>
        <p:txBody>
          <a:bodyPr/>
          <a:lstStyle/>
          <a:p>
            <a:pPr eaLnBrk="1" hangingPunct="1"/>
            <a:r>
              <a:rPr lang="es-CL" sz="2400" b="1" smtClean="0"/>
              <a:t>Dispositivos de salida de información (S):</a:t>
            </a:r>
          </a:p>
          <a:p>
            <a:pPr lvl="1" algn="just" eaLnBrk="1" hangingPunct="1"/>
            <a:r>
              <a:rPr lang="es-CL" sz="2000" smtClean="0"/>
              <a:t>Permiten emitir o dar salida a la información resultante de las operaciones realizadas por la CPU (procesamiento). Aportan el medio fundamental para exteriorizar y comunicar la información y datos procesados; ya sea al usuario o bien a otro ente destinatario externo, local o remoto.</a:t>
            </a:r>
          </a:p>
          <a:p>
            <a:pPr lvl="1" algn="just" eaLnBrk="1" hangingPunct="1"/>
            <a:r>
              <a:rPr lang="es-CL" sz="2000" smtClean="0"/>
              <a:t>Los más comunes son: los monitores clásicos (no de pantalla táctil), las impresoras, los dibujadores (“plotters”),  los altavoces (“parlantes”).</a:t>
            </a:r>
          </a:p>
          <a:p>
            <a:pPr lvl="1" algn="just" eaLnBrk="1" hangingPunct="1"/>
            <a:r>
              <a:rPr lang="es-CL" sz="2000" smtClean="0"/>
              <a:t>Como imprescindible, puede considerarse al </a:t>
            </a:r>
            <a:r>
              <a:rPr lang="es-CL" sz="2000" b="1" smtClean="0"/>
              <a:t>monitor </a:t>
            </a:r>
            <a:r>
              <a:rPr lang="es-CL" sz="2000" smtClean="0"/>
              <a:t>(permite la visualización del estado y oepraciones). Otros, aunque accesorios, son sumamente necesarios para un usuario que opere un computador moderno</a:t>
            </a:r>
          </a:p>
          <a:p>
            <a:pPr eaLnBrk="1" hangingPunct="1"/>
            <a:endParaRPr lang="es-CL" sz="240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19458" name="2 Marcador de contenido"/>
          <p:cNvSpPr>
            <a:spLocks noGrp="1"/>
          </p:cNvSpPr>
          <p:nvPr>
            <p:ph idx="1"/>
          </p:nvPr>
        </p:nvSpPr>
        <p:spPr>
          <a:xfrm>
            <a:off x="457200" y="1600200"/>
            <a:ext cx="7786688" cy="892175"/>
          </a:xfrm>
        </p:spPr>
        <p:txBody>
          <a:bodyPr/>
          <a:lstStyle/>
          <a:p>
            <a:pPr eaLnBrk="1" hangingPunct="1"/>
            <a:r>
              <a:rPr lang="es-CL" smtClean="0"/>
              <a:t>Una impresora de inyección de tinta.</a:t>
            </a:r>
          </a:p>
        </p:txBody>
      </p:sp>
      <p:pic>
        <p:nvPicPr>
          <p:cNvPr id="19459" name="Picture 2"/>
          <p:cNvPicPr>
            <a:picLocks noChangeAspect="1" noChangeArrowheads="1"/>
          </p:cNvPicPr>
          <p:nvPr/>
        </p:nvPicPr>
        <p:blipFill>
          <a:blip r:embed="rId2"/>
          <a:srcRect/>
          <a:stretch>
            <a:fillRect/>
          </a:stretch>
        </p:blipFill>
        <p:spPr bwMode="auto">
          <a:xfrm>
            <a:off x="3619500" y="2709863"/>
            <a:ext cx="3544888" cy="2676525"/>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20482" name="2 Marcador de contenido"/>
          <p:cNvSpPr>
            <a:spLocks noGrp="1"/>
          </p:cNvSpPr>
          <p:nvPr>
            <p:ph idx="1"/>
          </p:nvPr>
        </p:nvSpPr>
        <p:spPr/>
        <p:txBody>
          <a:bodyPr/>
          <a:lstStyle/>
          <a:p>
            <a:pPr eaLnBrk="1" hangingPunct="1"/>
            <a:r>
              <a:rPr lang="es-ES" smtClean="0"/>
              <a:t>Pantalla o “Monitores”:</a:t>
            </a:r>
          </a:p>
          <a:p>
            <a:pPr lvl="1" eaLnBrk="1" hangingPunct="1"/>
            <a:r>
              <a:rPr lang="es-ES" smtClean="0"/>
              <a:t>CRT (tubo de rayos catdicos)</a:t>
            </a:r>
          </a:p>
          <a:p>
            <a:pPr lvl="1" eaLnBrk="1" hangingPunct="1"/>
            <a:endParaRPr lang="es-ES" smtClean="0"/>
          </a:p>
          <a:p>
            <a:pPr lvl="1" eaLnBrk="1" hangingPunct="1"/>
            <a:endParaRPr lang="es-ES" smtClean="0"/>
          </a:p>
          <a:p>
            <a:pPr lvl="1" eaLnBrk="1" hangingPunct="1"/>
            <a:endParaRPr lang="es-ES" smtClean="0"/>
          </a:p>
          <a:p>
            <a:pPr lvl="1" eaLnBrk="1" hangingPunct="1"/>
            <a:endParaRPr lang="es-ES" smtClean="0"/>
          </a:p>
          <a:p>
            <a:pPr lvl="1" eaLnBrk="1" hangingPunct="1"/>
            <a:endParaRPr lang="es-ES" smtClean="0"/>
          </a:p>
        </p:txBody>
      </p:sp>
      <p:sp>
        <p:nvSpPr>
          <p:cNvPr id="20483" name="AutoShape 4" descr="9k="/>
          <p:cNvSpPr>
            <a:spLocks noChangeAspect="1" noChangeArrowheads="1"/>
          </p:cNvSpPr>
          <p:nvPr/>
        </p:nvSpPr>
        <p:spPr bwMode="auto">
          <a:xfrm>
            <a:off x="144463" y="46038"/>
            <a:ext cx="866775" cy="866775"/>
          </a:xfrm>
          <a:prstGeom prst="rect">
            <a:avLst/>
          </a:prstGeom>
          <a:noFill/>
          <a:ln w="9525">
            <a:noFill/>
            <a:miter lim="800000"/>
            <a:headEnd/>
            <a:tailEnd/>
          </a:ln>
        </p:spPr>
        <p:txBody>
          <a:bodyPr/>
          <a:lstStyle/>
          <a:p>
            <a:endParaRPr lang="es-ES"/>
          </a:p>
        </p:txBody>
      </p:sp>
      <p:sp>
        <p:nvSpPr>
          <p:cNvPr id="20484" name="AutoShape 6" descr="9k="/>
          <p:cNvSpPr>
            <a:spLocks noChangeAspect="1" noChangeArrowheads="1"/>
          </p:cNvSpPr>
          <p:nvPr/>
        </p:nvSpPr>
        <p:spPr bwMode="auto">
          <a:xfrm>
            <a:off x="144463" y="46038"/>
            <a:ext cx="866775" cy="866775"/>
          </a:xfrm>
          <a:prstGeom prst="rect">
            <a:avLst/>
          </a:prstGeom>
          <a:noFill/>
          <a:ln w="9525">
            <a:noFill/>
            <a:miter lim="800000"/>
            <a:headEnd/>
            <a:tailEnd/>
          </a:ln>
        </p:spPr>
        <p:txBody>
          <a:bodyPr/>
          <a:lstStyle/>
          <a:p>
            <a:endParaRPr lang="es-ES"/>
          </a:p>
        </p:txBody>
      </p:sp>
      <p:sp>
        <p:nvSpPr>
          <p:cNvPr id="20485" name="AutoShape 8" descr="9k="/>
          <p:cNvSpPr>
            <a:spLocks noChangeAspect="1" noChangeArrowheads="1"/>
          </p:cNvSpPr>
          <p:nvPr/>
        </p:nvSpPr>
        <p:spPr bwMode="auto">
          <a:xfrm>
            <a:off x="4138613" y="2995613"/>
            <a:ext cx="866775" cy="866775"/>
          </a:xfrm>
          <a:prstGeom prst="rect">
            <a:avLst/>
          </a:prstGeom>
          <a:noFill/>
          <a:ln w="9525">
            <a:noFill/>
            <a:miter lim="800000"/>
            <a:headEnd/>
            <a:tailEnd/>
          </a:ln>
        </p:spPr>
        <p:txBody>
          <a:bodyPr/>
          <a:lstStyle/>
          <a:p>
            <a:endParaRPr lang="es-ES"/>
          </a:p>
        </p:txBody>
      </p:sp>
      <p:pic>
        <p:nvPicPr>
          <p:cNvPr id="20486" name="Picture 10" descr="monitor_crt_17"/>
          <p:cNvPicPr>
            <a:picLocks noChangeAspect="1" noChangeArrowheads="1"/>
          </p:cNvPicPr>
          <p:nvPr/>
        </p:nvPicPr>
        <p:blipFill>
          <a:blip r:embed="rId2"/>
          <a:srcRect/>
          <a:stretch>
            <a:fillRect/>
          </a:stretch>
        </p:blipFill>
        <p:spPr bwMode="auto">
          <a:xfrm>
            <a:off x="4859338" y="2636838"/>
            <a:ext cx="2728912" cy="273685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p:cNvSpPr>
          <p:nvPr>
            <p:ph type="title"/>
          </p:nvPr>
        </p:nvSpPr>
        <p:spPr/>
        <p:txBody>
          <a:bodyPr/>
          <a:lstStyle/>
          <a:p>
            <a:pPr eaLnBrk="1" hangingPunct="1"/>
            <a:r>
              <a:rPr lang="es-CL" sz="4000" smtClean="0"/>
              <a:t>Definición de Conceptos básicos de hardware</a:t>
            </a:r>
            <a:endParaRPr lang="es-ES" sz="4000" smtClean="0"/>
          </a:p>
        </p:txBody>
      </p:sp>
      <p:sp>
        <p:nvSpPr>
          <p:cNvPr id="21506" name="Rectangle 3"/>
          <p:cNvSpPr>
            <a:spLocks noGrp="1"/>
          </p:cNvSpPr>
          <p:nvPr>
            <p:ph type="body" idx="1"/>
          </p:nvPr>
        </p:nvSpPr>
        <p:spPr>
          <a:xfrm>
            <a:off x="457200" y="1600200"/>
            <a:ext cx="4402138" cy="3844925"/>
          </a:xfrm>
        </p:spPr>
        <p:txBody>
          <a:bodyPr/>
          <a:lstStyle/>
          <a:p>
            <a:pPr lvl="1" algn="just" eaLnBrk="1" hangingPunct="1">
              <a:lnSpc>
                <a:spcPct val="90000"/>
              </a:lnSpc>
            </a:pPr>
            <a:r>
              <a:rPr lang="es-ES" smtClean="0"/>
              <a:t>Plasma. M</a:t>
            </a:r>
            <a:r>
              <a:rPr lang="es-ES" sz="2400" smtClean="0"/>
              <a:t>uchas celdas diminutas situadas entre dos paneles de cristal que contienen una mezcla de gases nobles (neón y xenón), la cual se convierte eléctricamente en plasma y provoca que una substancia fosforescente (que no es fósforo) emita luz.</a:t>
            </a:r>
            <a:r>
              <a:rPr lang="es-ES" smtClean="0"/>
              <a:t> </a:t>
            </a:r>
          </a:p>
        </p:txBody>
      </p:sp>
      <p:pic>
        <p:nvPicPr>
          <p:cNvPr id="21507" name="Picture 5" descr="pantalla-plasma"/>
          <p:cNvPicPr>
            <a:picLocks noChangeAspect="1" noChangeArrowheads="1"/>
          </p:cNvPicPr>
          <p:nvPr/>
        </p:nvPicPr>
        <p:blipFill>
          <a:blip r:embed="rId2"/>
          <a:srcRect/>
          <a:stretch>
            <a:fillRect/>
          </a:stretch>
        </p:blipFill>
        <p:spPr bwMode="auto">
          <a:xfrm>
            <a:off x="4859338" y="1989138"/>
            <a:ext cx="3673475" cy="3252787"/>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p:cNvSpPr>
          <p:nvPr>
            <p:ph type="title"/>
          </p:nvPr>
        </p:nvSpPr>
        <p:spPr/>
        <p:txBody>
          <a:bodyPr/>
          <a:lstStyle/>
          <a:p>
            <a:pPr eaLnBrk="1" hangingPunct="1"/>
            <a:endParaRPr lang="es-ES" smtClean="0"/>
          </a:p>
        </p:txBody>
      </p:sp>
      <p:sp>
        <p:nvSpPr>
          <p:cNvPr id="22530" name="Rectangle 3"/>
          <p:cNvSpPr>
            <a:spLocks noGrp="1"/>
          </p:cNvSpPr>
          <p:nvPr>
            <p:ph type="body" idx="1"/>
          </p:nvPr>
        </p:nvSpPr>
        <p:spPr>
          <a:xfrm>
            <a:off x="457200" y="1600200"/>
            <a:ext cx="4259263" cy="4133850"/>
          </a:xfrm>
        </p:spPr>
        <p:txBody>
          <a:bodyPr/>
          <a:lstStyle/>
          <a:p>
            <a:pPr algn="just" eaLnBrk="1" hangingPunct="1">
              <a:lnSpc>
                <a:spcPct val="80000"/>
              </a:lnSpc>
            </a:pPr>
            <a:r>
              <a:rPr lang="es-ES" sz="2000" smtClean="0"/>
              <a:t>Pantalla  LCD (Cristal Liquid Display). Cada píxel de un LCD típicamente consiste de una capa de moléculas alineadas entre dos electrodos transparentes y dos filtros de polarización cuyos ejes de transmisión de cada uno, están (en la mayoría de los casos) perpendiculares entre sí. Sin cristal líquido entre el filtro polarizante, la luz que pasa por el primer filtro sería bloqueada por el segundo (cruzando) polarizador. </a:t>
            </a:r>
          </a:p>
        </p:txBody>
      </p:sp>
      <p:sp>
        <p:nvSpPr>
          <p:cNvPr id="22531" name="AutoShape 5" descr="2Q=="/>
          <p:cNvSpPr>
            <a:spLocks noChangeAspect="1" noChangeArrowheads="1"/>
          </p:cNvSpPr>
          <p:nvPr/>
        </p:nvSpPr>
        <p:spPr bwMode="auto">
          <a:xfrm>
            <a:off x="3995738" y="2943225"/>
            <a:ext cx="1152525" cy="971550"/>
          </a:xfrm>
          <a:prstGeom prst="rect">
            <a:avLst/>
          </a:prstGeom>
          <a:noFill/>
          <a:ln w="9525">
            <a:noFill/>
            <a:miter lim="800000"/>
            <a:headEnd/>
            <a:tailEnd/>
          </a:ln>
        </p:spPr>
        <p:txBody>
          <a:bodyPr/>
          <a:lstStyle/>
          <a:p>
            <a:endParaRPr lang="es-ES"/>
          </a:p>
        </p:txBody>
      </p:sp>
      <p:pic>
        <p:nvPicPr>
          <p:cNvPr id="22532" name="Picture 7" descr="lcd-monitor"/>
          <p:cNvPicPr>
            <a:picLocks noChangeAspect="1" noChangeArrowheads="1"/>
          </p:cNvPicPr>
          <p:nvPr/>
        </p:nvPicPr>
        <p:blipFill>
          <a:blip r:embed="rId2"/>
          <a:srcRect/>
          <a:stretch>
            <a:fillRect/>
          </a:stretch>
        </p:blipFill>
        <p:spPr bwMode="auto">
          <a:xfrm>
            <a:off x="4859338" y="1700213"/>
            <a:ext cx="3810000" cy="3209925"/>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798</Words>
  <Application>Microsoft Office PowerPoint</Application>
  <PresentationFormat>Presentación en pantalla (4:3)</PresentationFormat>
  <Paragraphs>37</Paragraphs>
  <Slides>11</Slides>
  <Notes>0</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Tema de Office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Presentación de PowerPoint</vt:lpstr>
      <vt:lpstr>Presentación de PowerPoint</vt:lpstr>
      <vt:lpstr>Definición de Conceptos básicos de hardware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JAlvarezG</dc:creator>
  <cp:lastModifiedBy>MYK</cp:lastModifiedBy>
  <cp:revision>7</cp:revision>
  <dcterms:created xsi:type="dcterms:W3CDTF">2013-09-23T04:02:07Z</dcterms:created>
  <dcterms:modified xsi:type="dcterms:W3CDTF">2019-03-07T01:56:21Z</dcterms:modified>
</cp:coreProperties>
</file>